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6" r:id="rId2"/>
    <p:sldId id="256" r:id="rId3"/>
    <p:sldId id="268" r:id="rId4"/>
    <p:sldId id="258" r:id="rId5"/>
    <p:sldId id="257" r:id="rId6"/>
    <p:sldId id="267" r:id="rId7"/>
    <p:sldId id="26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60"/>
  </p:normalViewPr>
  <p:slideViewPr>
    <p:cSldViewPr>
      <p:cViewPr varScale="1">
        <p:scale>
          <a:sx n="82" d="100"/>
          <a:sy n="82" d="100"/>
        </p:scale>
        <p:origin x="163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41B18-0E85-49AB-BEDE-9A016D604FB8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A4FC9-A306-4E0A-A1C6-FF9056E7A5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29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58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359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81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17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49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93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29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72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84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07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14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93E52-5A8F-4AE3-8758-E3F34652917B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09ACF-2394-42A2-B47E-AE8B9D142E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45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46049"/>
              </p:ext>
            </p:extLst>
          </p:nvPr>
        </p:nvGraphicFramePr>
        <p:xfrm>
          <a:off x="-6115" y="0"/>
          <a:ext cx="9667377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115" y="0"/>
                        <a:ext cx="9667377" cy="13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-36512" y="5229200"/>
            <a:ext cx="9721080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 rot="10800000">
            <a:off x="4113602" y="169151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0800000">
            <a:off x="4450314" y="371703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79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4869160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855369"/>
              </p:ext>
            </p:extLst>
          </p:nvPr>
        </p:nvGraphicFramePr>
        <p:xfrm>
          <a:off x="-18000" y="-5061600"/>
          <a:ext cx="9667377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8000" y="-5061600"/>
                        <a:ext cx="9667377" cy="13680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1671488" y="297778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B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55864" y="40192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B</a:t>
            </a:r>
            <a:endParaRPr kumimoji="1" lang="ja-JP" altLang="en-US" sz="2800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2062163" y="1300164"/>
            <a:ext cx="390525" cy="1895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452688" y="1300163"/>
            <a:ext cx="1111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563888" y="2814638"/>
            <a:ext cx="11652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2071688" y="2814638"/>
            <a:ext cx="1492200" cy="376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 rot="10800000">
            <a:off x="4968254" y="24208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 rot="10800000">
            <a:off x="5220072" y="31779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3878572" y="-104882"/>
            <a:ext cx="2354584" cy="6466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46412" y="33783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左に４下  に３</a:t>
            </a:r>
          </a:p>
        </p:txBody>
      </p:sp>
      <p:sp>
        <p:nvSpPr>
          <p:cNvPr id="18" name="円/楕円 17"/>
          <p:cNvSpPr/>
          <p:nvPr/>
        </p:nvSpPr>
        <p:spPr>
          <a:xfrm>
            <a:off x="4133674" y="33784"/>
            <a:ext cx="322220" cy="32222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852496" y="24259"/>
            <a:ext cx="322220" cy="32222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803678" y="3351391"/>
            <a:ext cx="2354584" cy="5694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203895" y="3490055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左に４下  に３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87035" y="1022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右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05857" y="-27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上</a:t>
            </a:r>
          </a:p>
        </p:txBody>
      </p:sp>
      <p:sp>
        <p:nvSpPr>
          <p:cNvPr id="34" name="円/楕円 33"/>
          <p:cNvSpPr/>
          <p:nvPr/>
        </p:nvSpPr>
        <p:spPr>
          <a:xfrm>
            <a:off x="1203895" y="3509403"/>
            <a:ext cx="322220" cy="32222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1901053" y="3474998"/>
            <a:ext cx="322220" cy="322220"/>
          </a:xfrm>
          <a:prstGeom prst="ellips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63241" y="348219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左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854414" y="34514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下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322316" y="548681"/>
            <a:ext cx="23545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2915816" y="330401"/>
            <a:ext cx="229696" cy="2113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1411267" y="1052736"/>
            <a:ext cx="229696" cy="2113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4133674" y="1772816"/>
            <a:ext cx="595489" cy="2160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4791696" y="1412776"/>
            <a:ext cx="595489" cy="2160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103443" y="1726939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右に４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727889" y="1366899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上に</a:t>
            </a:r>
            <a:r>
              <a:rPr lang="ja-JP" altLang="en-US" sz="1400" dirty="0"/>
              <a:t>３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7928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4869160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1494"/>
              </p:ext>
            </p:extLst>
          </p:nvPr>
        </p:nvGraphicFramePr>
        <p:xfrm>
          <a:off x="-18000" y="-5061600"/>
          <a:ext cx="9667377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8000" y="-5061600"/>
                        <a:ext cx="9667377" cy="13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671488" y="297778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B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55864" y="401922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B</a:t>
            </a:r>
            <a:endParaRPr kumimoji="1" lang="ja-JP" altLang="en-US" sz="2800" dirty="0"/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2062163" y="1300164"/>
            <a:ext cx="390525" cy="1895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452688" y="1300163"/>
            <a:ext cx="1111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3563888" y="928688"/>
            <a:ext cx="1546275" cy="3714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>
            <a:off x="4729163" y="928688"/>
            <a:ext cx="381000" cy="18859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3563888" y="2814638"/>
            <a:ext cx="11652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2071688" y="2814638"/>
            <a:ext cx="1492200" cy="376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 rot="10800000">
            <a:off x="4968254" y="24208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 rot="10800000">
            <a:off x="5220072" y="33265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455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4869160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102541"/>
              </p:ext>
            </p:extLst>
          </p:nvPr>
        </p:nvGraphicFramePr>
        <p:xfrm>
          <a:off x="-18000" y="-5061600"/>
          <a:ext cx="9667377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8000" y="-5061600"/>
                        <a:ext cx="9667377" cy="13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コネクタ 3"/>
          <p:cNvCxnSpPr/>
          <p:nvPr/>
        </p:nvCxnSpPr>
        <p:spPr>
          <a:xfrm flipV="1">
            <a:off x="2062163" y="1300164"/>
            <a:ext cx="390525" cy="1895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452688" y="1300163"/>
            <a:ext cx="1111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3563888" y="928688"/>
            <a:ext cx="1546275" cy="3714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4729163" y="928688"/>
            <a:ext cx="381000" cy="18859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3563888" y="2814638"/>
            <a:ext cx="11652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2071688" y="2814638"/>
            <a:ext cx="1492200" cy="376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 rot="10800000">
            <a:off x="4968254" y="24208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0800000">
            <a:off x="5272474" y="52427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7265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4869160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52369"/>
              </p:ext>
            </p:extLst>
          </p:nvPr>
        </p:nvGraphicFramePr>
        <p:xfrm>
          <a:off x="-18000" y="-5061600"/>
          <a:ext cx="9667377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8000" y="-5061600"/>
                        <a:ext cx="9667377" cy="13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コネクタ 3"/>
          <p:cNvCxnSpPr/>
          <p:nvPr/>
        </p:nvCxnSpPr>
        <p:spPr>
          <a:xfrm flipV="1">
            <a:off x="2062163" y="1300164"/>
            <a:ext cx="390525" cy="1895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452688" y="1300163"/>
            <a:ext cx="1111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3563888" y="928688"/>
            <a:ext cx="1546275" cy="3714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4729163" y="928688"/>
            <a:ext cx="381000" cy="18859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3563888" y="2814638"/>
            <a:ext cx="11652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>
            <a:off x="2071688" y="2814638"/>
            <a:ext cx="1492200" cy="376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 rot="10800000">
            <a:off x="4968254" y="24208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0800000">
            <a:off x="5220072" y="47667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909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32958"/>
              </p:ext>
            </p:extLst>
          </p:nvPr>
        </p:nvGraphicFramePr>
        <p:xfrm>
          <a:off x="8873" y="0"/>
          <a:ext cx="9545347" cy="1350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73" y="0"/>
                        <a:ext cx="9545347" cy="13507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-108520" y="5157192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66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31886"/>
              </p:ext>
            </p:extLst>
          </p:nvPr>
        </p:nvGraphicFramePr>
        <p:xfrm>
          <a:off x="-5096" y="0"/>
          <a:ext cx="9667377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5096" y="0"/>
                        <a:ext cx="9667377" cy="13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3876" y="4869160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5292080" y="2276872"/>
            <a:ext cx="3240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 rot="10800000">
            <a:off x="3995936" y="16288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9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46554"/>
              </p:ext>
            </p:extLst>
          </p:nvPr>
        </p:nvGraphicFramePr>
        <p:xfrm>
          <a:off x="8872" y="0"/>
          <a:ext cx="9667376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72" y="0"/>
                        <a:ext cx="9667376" cy="13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871270"/>
              </p:ext>
            </p:extLst>
          </p:nvPr>
        </p:nvGraphicFramePr>
        <p:xfrm>
          <a:off x="0" y="0"/>
          <a:ext cx="9667376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554798" imgH="7863696" progId="AcroExch.Document.11">
                  <p:embed/>
                </p:oleObj>
              </mc:Choice>
              <mc:Fallback>
                <p:oleObj name="Acrobat Document" r:id="rId4" imgW="5554798" imgH="7863696" progId="AcroExch.Document.11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667376" cy="136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-108520" y="4833260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/>
          <p:cNvSpPr/>
          <p:nvPr/>
        </p:nvSpPr>
        <p:spPr>
          <a:xfrm rot="8919048">
            <a:off x="3205027" y="3799763"/>
            <a:ext cx="572683" cy="34361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/>
          <p:cNvSpPr/>
          <p:nvPr/>
        </p:nvSpPr>
        <p:spPr>
          <a:xfrm rot="9143657">
            <a:off x="3593249" y="3812853"/>
            <a:ext cx="572683" cy="34361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弧 6"/>
          <p:cNvSpPr/>
          <p:nvPr/>
        </p:nvSpPr>
        <p:spPr>
          <a:xfrm rot="8992966">
            <a:off x="3935685" y="3810894"/>
            <a:ext cx="572683" cy="34361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弧 7"/>
          <p:cNvSpPr/>
          <p:nvPr/>
        </p:nvSpPr>
        <p:spPr>
          <a:xfrm rot="8919048">
            <a:off x="2105194" y="3787020"/>
            <a:ext cx="572683" cy="34361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/>
          <p:cNvSpPr/>
          <p:nvPr/>
        </p:nvSpPr>
        <p:spPr>
          <a:xfrm rot="9143657">
            <a:off x="2493416" y="3800110"/>
            <a:ext cx="572683" cy="34361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弧 9"/>
          <p:cNvSpPr/>
          <p:nvPr/>
        </p:nvSpPr>
        <p:spPr>
          <a:xfrm rot="8992966">
            <a:off x="2835852" y="3798151"/>
            <a:ext cx="572683" cy="34361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 rot="10800000">
            <a:off x="3970572" y="16288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0800000">
            <a:off x="4545650" y="371703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46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077375"/>
              </p:ext>
            </p:extLst>
          </p:nvPr>
        </p:nvGraphicFramePr>
        <p:xfrm>
          <a:off x="0" y="0"/>
          <a:ext cx="9667377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667377" cy="13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0" y="4869160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 rot="10800000">
            <a:off x="4545650" y="371703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0800000">
            <a:off x="3995936" y="162880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690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940377"/>
              </p:ext>
            </p:extLst>
          </p:nvPr>
        </p:nvGraphicFramePr>
        <p:xfrm>
          <a:off x="-6115" y="0"/>
          <a:ext cx="9667377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6115" y="0"/>
                        <a:ext cx="9667377" cy="13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-36512" y="5229200"/>
            <a:ext cx="9721080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 rot="10800000">
            <a:off x="4499993" y="371703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0800000">
            <a:off x="4067944" y="169151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28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4869160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514153"/>
              </p:ext>
            </p:extLst>
          </p:nvPr>
        </p:nvGraphicFramePr>
        <p:xfrm>
          <a:off x="-18000" y="-5061600"/>
          <a:ext cx="9667377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8000" y="-5061600"/>
                        <a:ext cx="9667377" cy="13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 rot="10800000">
            <a:off x="4968254" y="24208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10800000">
            <a:off x="5272474" y="52427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2062163" y="1300164"/>
            <a:ext cx="390525" cy="18954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452688" y="1300163"/>
            <a:ext cx="1111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3563888" y="928688"/>
            <a:ext cx="1546275" cy="371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H="1">
            <a:off x="4729163" y="928688"/>
            <a:ext cx="381000" cy="18859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3563888" y="2814638"/>
            <a:ext cx="11652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2071688" y="2814638"/>
            <a:ext cx="1492200" cy="37623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3E7F883-E48D-45E3-A44F-14682FF2E195}"/>
              </a:ext>
            </a:extLst>
          </p:cNvPr>
          <p:cNvCxnSpPr/>
          <p:nvPr/>
        </p:nvCxnSpPr>
        <p:spPr>
          <a:xfrm flipV="1">
            <a:off x="2062163" y="928688"/>
            <a:ext cx="3048000" cy="2262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D94C94A-56D4-4136-8B69-BF7DB58608F1}"/>
              </a:ext>
            </a:extLst>
          </p:cNvPr>
          <p:cNvCxnSpPr/>
          <p:nvPr/>
        </p:nvCxnSpPr>
        <p:spPr>
          <a:xfrm>
            <a:off x="2452688" y="1300163"/>
            <a:ext cx="2276475" cy="1514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>
            <a:extLst>
              <a:ext uri="{FF2B5EF4-FFF2-40B4-BE49-F238E27FC236}">
                <a16:creationId xmlns:a16="http://schemas.microsoft.com/office/drawing/2014/main" id="{80D0A949-0BA9-4C9B-9765-E6DB44589C72}"/>
              </a:ext>
            </a:extLst>
          </p:cNvPr>
          <p:cNvSpPr/>
          <p:nvPr/>
        </p:nvSpPr>
        <p:spPr>
          <a:xfrm rot="18117336">
            <a:off x="2556544" y="977055"/>
            <a:ext cx="949268" cy="1361602"/>
          </a:xfrm>
          <a:prstGeom prst="arc">
            <a:avLst>
              <a:gd name="adj1" fmla="val 16200000"/>
              <a:gd name="adj2" fmla="val 5377244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8528C220-C557-4F96-AF01-14D2D194E3CA}"/>
              </a:ext>
            </a:extLst>
          </p:cNvPr>
          <p:cNvSpPr/>
          <p:nvPr/>
        </p:nvSpPr>
        <p:spPr>
          <a:xfrm rot="18117336">
            <a:off x="3710580" y="1747046"/>
            <a:ext cx="949268" cy="1361602"/>
          </a:xfrm>
          <a:prstGeom prst="arc">
            <a:avLst>
              <a:gd name="adj1" fmla="val 16200000"/>
              <a:gd name="adj2" fmla="val 5377244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>
            <a:extLst>
              <a:ext uri="{FF2B5EF4-FFF2-40B4-BE49-F238E27FC236}">
                <a16:creationId xmlns:a16="http://schemas.microsoft.com/office/drawing/2014/main" id="{9072F9E9-967D-40B8-A5B5-FC3182F4A87B}"/>
              </a:ext>
            </a:extLst>
          </p:cNvPr>
          <p:cNvSpPr/>
          <p:nvPr/>
        </p:nvSpPr>
        <p:spPr>
          <a:xfrm rot="14003408">
            <a:off x="2163098" y="1654243"/>
            <a:ext cx="1334063" cy="1913540"/>
          </a:xfrm>
          <a:prstGeom prst="arc">
            <a:avLst>
              <a:gd name="adj1" fmla="val 16200000"/>
              <a:gd name="adj2" fmla="val 5377244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弧 20">
            <a:extLst>
              <a:ext uri="{FF2B5EF4-FFF2-40B4-BE49-F238E27FC236}">
                <a16:creationId xmlns:a16="http://schemas.microsoft.com/office/drawing/2014/main" id="{084CF2E4-CE72-4A77-9465-15C67B5D7B75}"/>
              </a:ext>
            </a:extLst>
          </p:cNvPr>
          <p:cNvSpPr/>
          <p:nvPr/>
        </p:nvSpPr>
        <p:spPr>
          <a:xfrm rot="14003408">
            <a:off x="3680280" y="527139"/>
            <a:ext cx="1334063" cy="1913540"/>
          </a:xfrm>
          <a:prstGeom prst="arc">
            <a:avLst>
              <a:gd name="adj1" fmla="val 16200000"/>
              <a:gd name="adj2" fmla="val 5377244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68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4869160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45488"/>
              </p:ext>
            </p:extLst>
          </p:nvPr>
        </p:nvGraphicFramePr>
        <p:xfrm>
          <a:off x="-19050" y="-5062538"/>
          <a:ext cx="9667875" cy="136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9050" y="-5062538"/>
                        <a:ext cx="9667875" cy="1367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円弧 4"/>
          <p:cNvSpPr/>
          <p:nvPr/>
        </p:nvSpPr>
        <p:spPr>
          <a:xfrm rot="8025972">
            <a:off x="3123710" y="1607642"/>
            <a:ext cx="561334" cy="56133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弧 28"/>
          <p:cNvSpPr/>
          <p:nvPr/>
        </p:nvSpPr>
        <p:spPr>
          <a:xfrm rot="8025972">
            <a:off x="2716274" y="1601421"/>
            <a:ext cx="561334" cy="56133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弧 29"/>
          <p:cNvSpPr/>
          <p:nvPr/>
        </p:nvSpPr>
        <p:spPr>
          <a:xfrm rot="8025972">
            <a:off x="2352379" y="1610752"/>
            <a:ext cx="561334" cy="56133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弧 30"/>
          <p:cNvSpPr/>
          <p:nvPr/>
        </p:nvSpPr>
        <p:spPr>
          <a:xfrm rot="13312199">
            <a:off x="2348926" y="1597205"/>
            <a:ext cx="555377" cy="56667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弧 31"/>
          <p:cNvSpPr/>
          <p:nvPr/>
        </p:nvSpPr>
        <p:spPr>
          <a:xfrm rot="13312199">
            <a:off x="2348926" y="1211752"/>
            <a:ext cx="555377" cy="56667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弧 32"/>
          <p:cNvSpPr/>
          <p:nvPr/>
        </p:nvSpPr>
        <p:spPr>
          <a:xfrm rot="8025972">
            <a:off x="4260838" y="1611252"/>
            <a:ext cx="561334" cy="56133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/>
          <p:cNvSpPr/>
          <p:nvPr/>
        </p:nvSpPr>
        <p:spPr>
          <a:xfrm rot="8025972">
            <a:off x="3853402" y="1605031"/>
            <a:ext cx="561334" cy="56133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/>
          <p:cNvSpPr/>
          <p:nvPr/>
        </p:nvSpPr>
        <p:spPr>
          <a:xfrm rot="8025972">
            <a:off x="3489507" y="1614362"/>
            <a:ext cx="561334" cy="56133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/>
          <p:cNvSpPr/>
          <p:nvPr/>
        </p:nvSpPr>
        <p:spPr>
          <a:xfrm rot="13312199" flipH="1" flipV="1">
            <a:off x="4258184" y="1973772"/>
            <a:ext cx="537014" cy="554752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/>
          <p:cNvSpPr/>
          <p:nvPr/>
        </p:nvSpPr>
        <p:spPr>
          <a:xfrm rot="13312199" flipH="1" flipV="1">
            <a:off x="4327610" y="2373673"/>
            <a:ext cx="491479" cy="52647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 rot="10800000">
            <a:off x="4938337" y="24208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cxnSp>
        <p:nvCxnSpPr>
          <p:cNvPr id="15" name="直線コネクタ 14"/>
          <p:cNvCxnSpPr/>
          <p:nvPr/>
        </p:nvCxnSpPr>
        <p:spPr>
          <a:xfrm flipV="1">
            <a:off x="2062163" y="1300164"/>
            <a:ext cx="390525" cy="1895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452688" y="1300163"/>
            <a:ext cx="1111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2071688" y="2814638"/>
            <a:ext cx="1492200" cy="376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3851920" y="1772816"/>
            <a:ext cx="721429" cy="21602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338095" y="2288251"/>
            <a:ext cx="721429" cy="21602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8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4869160"/>
            <a:ext cx="9649072" cy="6264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6621"/>
              </p:ext>
            </p:extLst>
          </p:nvPr>
        </p:nvGraphicFramePr>
        <p:xfrm>
          <a:off x="-18000" y="-5061600"/>
          <a:ext cx="9667377" cy="13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554798" imgH="7863696" progId="AcroExch.Document.11">
                  <p:embed/>
                </p:oleObj>
              </mc:Choice>
              <mc:Fallback>
                <p:oleObj name="Acrobat Document" r:id="rId2" imgW="5554798" imgH="786369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8000" y="-5061600"/>
                        <a:ext cx="9667377" cy="13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671488" y="2977788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B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64876" y="3002265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対称の中心から右に３</a:t>
            </a:r>
            <a:endParaRPr lang="en-US" altLang="ja-JP" dirty="0"/>
          </a:p>
          <a:p>
            <a:r>
              <a:rPr kumimoji="1" lang="ja-JP" altLang="en-US" dirty="0"/>
              <a:t>下に２が</a:t>
            </a:r>
            <a:r>
              <a:rPr kumimoji="1" lang="en-US" altLang="ja-JP" dirty="0"/>
              <a:t>A</a:t>
            </a:r>
            <a:r>
              <a:rPr lang="en-US" altLang="ja-JP" dirty="0"/>
              <a:t>’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0800000">
            <a:off x="3969586" y="-342105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0800000">
            <a:off x="4545650" y="-133282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2062163" y="1300164"/>
            <a:ext cx="390525" cy="18954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2452688" y="1300163"/>
            <a:ext cx="11112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3563888" y="2814638"/>
            <a:ext cx="11652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2071688" y="2814638"/>
            <a:ext cx="1492200" cy="37623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 rot="10800000">
            <a:off x="4905690" y="242088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597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63</Words>
  <Application>Microsoft Office PowerPoint</Application>
  <PresentationFormat>画面に合わせる (4:3)</PresentationFormat>
  <Paragraphs>38</Paragraphs>
  <Slides>13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​​テーマ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sinya</dc:creator>
  <cp:lastModifiedBy>信也 高田</cp:lastModifiedBy>
  <cp:revision>19</cp:revision>
  <dcterms:created xsi:type="dcterms:W3CDTF">2015-04-20T09:00:03Z</dcterms:created>
  <dcterms:modified xsi:type="dcterms:W3CDTF">2021-03-22T07:44:50Z</dcterms:modified>
</cp:coreProperties>
</file>